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83" r:id="rId9"/>
    <p:sldId id="281" r:id="rId10"/>
    <p:sldId id="262" r:id="rId11"/>
    <p:sldId id="285" r:id="rId12"/>
    <p:sldId id="269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74FD879-52C5-40D6-9068-2FF27C89F56E}">
          <p14:sldIdLst>
            <p14:sldId id="256"/>
            <p14:sldId id="257"/>
          </p14:sldIdLst>
        </p14:section>
        <p14:section name="개발 배경 및 필요성" id="{CFA91503-AB85-4E64-A9AF-A8CFFFE5BD36}">
          <p14:sldIdLst>
            <p14:sldId id="258"/>
          </p14:sldIdLst>
        </p14:section>
        <p14:section name="개발 및 환경구현" id="{8B4C8A62-D685-403C-BEED-6F33D691F071}">
          <p14:sldIdLst>
            <p14:sldId id="259"/>
            <p14:sldId id="260"/>
          </p14:sldIdLst>
        </p14:section>
        <p14:section name="프로그램 소개" id="{8693647E-FA0F-4512-B3CD-0B3901E9C489}">
          <p14:sldIdLst>
            <p14:sldId id="261"/>
            <p14:sldId id="284"/>
            <p14:sldId id="283"/>
            <p14:sldId id="281"/>
            <p14:sldId id="262"/>
            <p14:sldId id="285"/>
            <p14:sldId id="269"/>
            <p14:sldId id="286"/>
            <p14:sldId id="287"/>
            <p14:sldId id="288"/>
            <p14:sldId id="289"/>
            <p14:sldId id="290"/>
            <p14:sldId id="291"/>
            <p14:sldId id="29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2022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80613-30C5-14E6-49A2-E8FA1B5EC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0245F3-F8EE-7506-E586-C37F5A59E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49722-6B07-1D81-1411-74CC2929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81250-D4C8-C7EB-64A8-D006688C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1E745-DE52-EDD9-5F26-D129662D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1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3B5C4-34B5-91D8-0765-F63609F7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404A86-9BEE-8C13-F3F3-D60D6EBBE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D6FC3-7E00-4B6C-4AE6-9CC0D45E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AF4C9-BDE0-13D9-E933-FA5F72E5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431B7-A844-E723-659C-99CEB526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2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1497BB-0E66-0FDE-9F43-1DB02D7F4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0B9DF-4B21-D1B8-7664-772DF12A8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129B1-9C34-1F41-A66F-F4ECD786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1F481-933A-3649-812B-07A71F21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2002F-5490-FAD0-29C3-F7530E79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63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38F1E-3774-2E3E-CCD3-B4D6BF11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ABAAD-0E55-66B0-3F34-7EB0CA3D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77DDC-6B1A-66CB-7F05-4C75135FD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6EB47-9C38-161D-5765-24A87976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3F051-DE5F-EBD4-BD1C-A935464A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2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57D44-EF21-A542-3B4D-3AA7404A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C91EE-281E-70FC-1988-A0169F769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9B424-F174-1A5D-6142-36EDB91E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B2F04-714F-432D-D06D-E2A5C086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0E236-0875-843F-C816-FF432654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3A28-0068-B1C3-888C-654B04A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4312B-05FF-1903-72B9-CB2273844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27B86F-D856-0E46-3EF7-A0BA72F2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80908-67E0-5989-F943-487D6D8C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22DBE-64B2-B93D-A34C-591F10E9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85C3FE-6D9B-94E9-06CA-FB52F145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8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5079C-03A6-B9AE-8E10-E139ADC3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87922-C71E-8031-8AED-9E94EADC3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9E5D42-D885-E15C-9BC8-212231532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0BA38-9BE3-E562-1070-A246F7834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8672AF-ACA8-690B-ABFB-37EA7808F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223B6-8733-4721-3931-84F5312C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8173E9-1E4C-DA88-3B06-8A1358E3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9E2033-4808-048E-B43B-F3D74056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5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7B842-5943-884D-9D3B-A69ACE93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FF06A1-FF9D-6F78-FADE-63033A94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5F6208-6EBB-5951-4BE6-33E072F3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1A0FF-83B7-8DDC-66B1-3A5F726E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1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7A5A0F-41AA-060F-4571-21F2BD4A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6AD8ED-5A26-E94F-2840-ED15CB0A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F34544-AB2F-81CF-0A98-F501D14D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8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D4479-D682-0D39-9CA7-EDB87941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B68AF-B219-E624-0B0B-DC31F1F80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92008-6CC6-7307-C635-A03A1104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1742B-DF9F-772B-7AB9-6115BF0A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5BE5B-65A1-BA6B-8FDF-DFDD48EF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86B0A-097E-E51B-13E2-E7DD7376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5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9B5E8-4EE7-46E5-AE2A-C357715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CEFAF-C811-E6E6-CD21-429636D2B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F70F9-44E3-742C-30B2-326B8BF50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173FF-B774-1B79-465D-7F520991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DA5B2-3EF7-D6D6-B0B0-051823D4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5770EF-DC40-FE8E-EF1F-405289C0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7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29248-3FF2-5ACD-F576-4F5A451C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AB8FB-B0A2-A4AA-662D-51339B323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81FBC-AB8F-1553-46AF-51ABDE01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BA48E-50FE-4C83-9D67-BC40DA30E74B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349CB-27C9-1360-6049-A1CF7455C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41390-F341-72B9-66BC-A9C482997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4341-EEB0-48B0-9DBF-21DDBEB5D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0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763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쇼핑몰 프로그램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E28A0-31C3-7430-D1DA-8DF123D4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11306" y="3198611"/>
            <a:ext cx="14970068" cy="3296012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	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7A8D9-7488-E3B1-7E20-11FBAD166633}"/>
              </a:ext>
            </a:extLst>
          </p:cNvPr>
          <p:cNvSpPr txBox="1"/>
          <p:nvPr/>
        </p:nvSpPr>
        <p:spPr>
          <a:xfrm>
            <a:off x="10095709" y="5653087"/>
            <a:ext cx="203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심플해" pitchFamily="2" charset="-127"/>
                <a:ea typeface="카페24 심플해" pitchFamily="2" charset="-127"/>
              </a:rPr>
              <a:t>김 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C6D3B-9641-6214-CBC9-710E51608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4" y="1747586"/>
            <a:ext cx="6709475" cy="51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5157F00-80CF-D536-0E4D-6D65D4109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판매 상품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4F15A-5C2E-3F51-BF48-A8D88EA45B10}"/>
              </a:ext>
            </a:extLst>
          </p:cNvPr>
          <p:cNvSpPr txBox="1"/>
          <p:nvPr/>
        </p:nvSpPr>
        <p:spPr>
          <a:xfrm>
            <a:off x="8560578" y="1859340"/>
            <a:ext cx="25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판매상품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List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에 저장된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정보를 출력하고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id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값으로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solidFill>
                  <a:srgbClr val="00B0F0"/>
                </a:solidFill>
                <a:latin typeface="카페24 심플해" pitchFamily="2" charset="-127"/>
                <a:ea typeface="카페24 심플해" pitchFamily="2" charset="-127"/>
              </a:rPr>
              <a:t>상세정보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 창으로 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post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1ECE8-895E-2CF0-A0B5-F0B32EA7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067"/>
            <a:ext cx="856057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5157F00-80CF-D536-0E4D-6D65D4109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상품 상세정보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4F15A-5C2E-3F51-BF48-A8D88EA45B10}"/>
              </a:ext>
            </a:extLst>
          </p:cNvPr>
          <p:cNvSpPr txBox="1"/>
          <p:nvPr/>
        </p:nvSpPr>
        <p:spPr>
          <a:xfrm>
            <a:off x="8560578" y="1859340"/>
            <a:ext cx="25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상품의 상세정보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Id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에 맞는 정보를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List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에서 출력한다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장바구니로 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id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값을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post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BE695-83E4-703B-1969-59C88DA2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0266"/>
            <a:ext cx="8408178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장바구니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장바구니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넘겨 받은 값들을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Cart list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에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 </a:t>
            </a: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Array List </a:t>
            </a: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형식으로 저장하고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세션에 입력한다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Cart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창으로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화면을 전환한다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E9B11-00AE-3ACD-4C23-63E777E4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42" y="1405467"/>
            <a:ext cx="8199357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6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장바구니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장바구니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Cart</a:t>
            </a:r>
            <a:r>
              <a:rPr lang="ko-KR" altLang="en-US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list</a:t>
            </a:r>
            <a:r>
              <a:rPr lang="ko-KR" altLang="en-US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에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저장된 값을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화면에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출력한다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Id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값을 배송정보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창으로 넘긴다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6EDFC-9879-50B1-6346-F43629B2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8" y="1642533"/>
            <a:ext cx="8531755" cy="50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2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배송정보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배송정보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넘겨받은 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id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값을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포함해서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정보를 입력 받고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쿠키 처리 창으로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넘긴다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6DC8C-CCE3-F722-8B04-DE850479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3" y="1337733"/>
            <a:ext cx="8380459" cy="55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8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en-US" altLang="ko-KR" dirty="0">
                <a:latin typeface="카페24 심플해" pitchFamily="2" charset="-127"/>
                <a:ea typeface="카페24 심플해" pitchFamily="2" charset="-127"/>
              </a:rPr>
              <a:t>Cookie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Cookie*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받은 데이터들을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쿠키 형식으로 변환시켜서 저장한다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영수증 창으로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화면을 전환한다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107EF-9A68-2484-DF8B-CC6EE744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1371599"/>
            <a:ext cx="7857067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영수증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영수증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쿠키안에 저장한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데이터들을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화면에 출력한다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A4B67-5D31-EB92-E834-52977D11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2270653"/>
            <a:ext cx="71532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9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영수증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영수증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세션에 저장된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Cart list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의 정보를 화면에 출력한다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F8F8D-C221-D98D-A331-B63BF45A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91733"/>
            <a:ext cx="8068734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6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메뉴 와 바닥글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클래스를 따로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만들고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카페24 심플해" pitchFamily="2" charset="-127"/>
                <a:ea typeface="카페24 심플해" pitchFamily="2" charset="-127"/>
              </a:rPr>
              <a:t>JSP : include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를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 사용하였다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2" name="GOMCAM 20221222_1731410422">
            <a:hlinkClick r:id="" action="ppaction://media"/>
            <a:extLst>
              <a:ext uri="{FF2B5EF4-FFF2-40B4-BE49-F238E27FC236}">
                <a16:creationId xmlns:a16="http://schemas.microsoft.com/office/drawing/2014/main" id="{7EABA164-A9F8-B9E5-29C8-3FD6265C6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19412"/>
            <a:ext cx="8631332" cy="39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메뉴 와 바닥글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E37D9-C083-A651-11F4-5886401DEA67}"/>
              </a:ext>
            </a:extLst>
          </p:cNvPr>
          <p:cNvSpPr txBox="1"/>
          <p:nvPr/>
        </p:nvSpPr>
        <p:spPr>
          <a:xfrm>
            <a:off x="9160934" y="1811867"/>
            <a:ext cx="254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클래스를 따로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만들고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카페24 심플해" pitchFamily="2" charset="-127"/>
                <a:ea typeface="카페24 심플해" pitchFamily="2" charset="-127"/>
              </a:rPr>
              <a:t>JSP : include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를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 사용하였다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C5979-76D8-DD86-AE57-38B6E0FF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1811867"/>
            <a:ext cx="8627960" cy="44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20F6FC9-FF49-FD3A-8A5D-272BA46F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31" y="899192"/>
            <a:ext cx="2282737" cy="760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7094A1-142D-1A51-9EC9-88E16F4AE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87" y="2399728"/>
            <a:ext cx="2143424" cy="600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78A005-46FD-53E0-AFE9-91E0942A2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59" y="3740149"/>
            <a:ext cx="1876687" cy="457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0E8EFE-E66E-9FA1-DE7D-E3274F471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5" y="980558"/>
            <a:ext cx="3481414" cy="3569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C16E33-606A-0F73-6004-14F152F7A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28" y="980558"/>
            <a:ext cx="3481414" cy="35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93754E-E5B2-60FD-C54D-41879958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4563"/>
            <a:ext cx="9144000" cy="12144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카페24 심플해" pitchFamily="2" charset="-127"/>
                <a:ea typeface="카페24 심플해" pitchFamily="2" charset="-127"/>
              </a:rPr>
              <a:t>Thank You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92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763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개발 배경 및 필요성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E28A0-31C3-7430-D1DA-8DF123D4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1964266"/>
            <a:ext cx="11345333" cy="489373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>
              <a:latin typeface="카페24 심플해" pitchFamily="2" charset="-127"/>
              <a:ea typeface="카페24 심플해" pitchFamily="2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카페24 심플해" pitchFamily="2" charset="-127"/>
              <a:ea typeface="카페24 심플해" pitchFamily="2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카페24 심플해" pitchFamily="2" charset="-127"/>
                <a:ea typeface="카페24 심플해" pitchFamily="2" charset="-127"/>
              </a:rPr>
              <a:t>JSP</a:t>
            </a:r>
            <a:r>
              <a:rPr lang="ko-KR" altLang="en-US" sz="3600" dirty="0">
                <a:latin typeface="카페24 심플해" pitchFamily="2" charset="-127"/>
                <a:ea typeface="카페24 심플해" pitchFamily="2" charset="-127"/>
              </a:rPr>
              <a:t>를 사용하여 </a:t>
            </a:r>
            <a:r>
              <a:rPr lang="ko-KR" altLang="en-US" sz="36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다양한 기능</a:t>
            </a:r>
            <a:r>
              <a:rPr lang="ko-KR" altLang="en-US" sz="3600" dirty="0">
                <a:latin typeface="카페24 심플해" pitchFamily="2" charset="-127"/>
                <a:ea typeface="카페24 심플해" pitchFamily="2" charset="-127"/>
              </a:rPr>
              <a:t> 구현</a:t>
            </a:r>
            <a:endParaRPr lang="en-US" altLang="ko-KR" sz="3600" dirty="0">
              <a:latin typeface="카페24 심플해" pitchFamily="2" charset="-127"/>
              <a:ea typeface="카페24 심플해" pitchFamily="2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카페24 심플해" pitchFamily="2" charset="-127"/>
                <a:ea typeface="카페24 심플해" pitchFamily="2" charset="-127"/>
              </a:rPr>
              <a:t>쇼핑몰을 만드는 것에 대한 </a:t>
            </a:r>
            <a:r>
              <a:rPr lang="ko-KR" altLang="en-US" sz="3600" dirty="0">
                <a:solidFill>
                  <a:schemeClr val="accent1"/>
                </a:solidFill>
                <a:latin typeface="카페24 심플해" pitchFamily="2" charset="-127"/>
                <a:ea typeface="카페24 심플해" pitchFamily="2" charset="-127"/>
              </a:rPr>
              <a:t>관심</a:t>
            </a:r>
            <a:endParaRPr lang="en-US" altLang="ko-KR" sz="3600" dirty="0">
              <a:solidFill>
                <a:schemeClr val="accent1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16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763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개발 및 환경구현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2D051-773B-058D-979F-9AEA31A2469C}"/>
              </a:ext>
            </a:extLst>
          </p:cNvPr>
          <p:cNvSpPr txBox="1"/>
          <p:nvPr/>
        </p:nvSpPr>
        <p:spPr>
          <a:xfrm>
            <a:off x="1953075" y="2178215"/>
            <a:ext cx="3109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카페24 심플해" pitchFamily="2" charset="-127"/>
                <a:ea typeface="카페24 심플해" pitchFamily="2" charset="-127"/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B8CA2-5514-BBB6-CB74-D08AABFE2C5A}"/>
              </a:ext>
            </a:extLst>
          </p:cNvPr>
          <p:cNvSpPr txBox="1"/>
          <p:nvPr/>
        </p:nvSpPr>
        <p:spPr>
          <a:xfrm>
            <a:off x="6307665" y="3741545"/>
            <a:ext cx="1473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심플해" pitchFamily="2" charset="-127"/>
                <a:ea typeface="카페24 심플해" pitchFamily="2" charset="-127"/>
              </a:rPr>
              <a:t>판매상품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CCEC8-34CB-82AB-3AE0-A18227C99BB7}"/>
              </a:ext>
            </a:extLst>
          </p:cNvPr>
          <p:cNvSpPr txBox="1"/>
          <p:nvPr/>
        </p:nvSpPr>
        <p:spPr>
          <a:xfrm>
            <a:off x="5137142" y="5040643"/>
            <a:ext cx="1473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심플해" pitchFamily="2" charset="-127"/>
                <a:ea typeface="카페24 심플해" pitchFamily="2" charset="-127"/>
              </a:rPr>
              <a:t>장바구니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0A94B-CFAA-7941-1851-380E306ED0E3}"/>
              </a:ext>
            </a:extLst>
          </p:cNvPr>
          <p:cNvSpPr txBox="1"/>
          <p:nvPr/>
        </p:nvSpPr>
        <p:spPr>
          <a:xfrm>
            <a:off x="5757331" y="2266831"/>
            <a:ext cx="1473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심플해" pitchFamily="2" charset="-127"/>
                <a:ea typeface="카페24 심플해" pitchFamily="2" charset="-127"/>
              </a:rPr>
              <a:t>상품추가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267FCE-FB7B-11D6-F919-624007106EE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63067" y="2532158"/>
            <a:ext cx="1244598" cy="147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BE8C12-B784-3E72-89AB-80B2AB9FD6A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063067" y="2528441"/>
            <a:ext cx="694264" cy="3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1F89F9-2639-AFC1-38FD-B9B9B48A2F1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063067" y="2532158"/>
            <a:ext cx="74075" cy="277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A94BEE-74A4-A6DF-089C-028FB466B776}"/>
              </a:ext>
            </a:extLst>
          </p:cNvPr>
          <p:cNvSpPr txBox="1"/>
          <p:nvPr/>
        </p:nvSpPr>
        <p:spPr>
          <a:xfrm>
            <a:off x="8619067" y="3741545"/>
            <a:ext cx="210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카페24 심플해" pitchFamily="2" charset="-127"/>
                <a:ea typeface="카페24 심플해" pitchFamily="2" charset="-127"/>
              </a:rPr>
              <a:t>상품 상세정보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63E549-A826-C2E2-B724-6D5FC89B11BF}"/>
              </a:ext>
            </a:extLst>
          </p:cNvPr>
          <p:cNvSpPr txBox="1"/>
          <p:nvPr/>
        </p:nvSpPr>
        <p:spPr>
          <a:xfrm>
            <a:off x="7492986" y="5054172"/>
            <a:ext cx="1693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주문하기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DD8982-FBCC-E8A6-3B0A-5109C4DF451B}"/>
              </a:ext>
            </a:extLst>
          </p:cNvPr>
          <p:cNvSpPr txBox="1"/>
          <p:nvPr/>
        </p:nvSpPr>
        <p:spPr>
          <a:xfrm>
            <a:off x="9812856" y="6271500"/>
            <a:ext cx="14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영수증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129789E-57E6-2922-A644-26F0789629D9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>
            <a:off x="7780867" y="4003155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7E24D39-5FCE-A746-FDE2-9BDBB75E29F9}"/>
              </a:ext>
            </a:extLst>
          </p:cNvPr>
          <p:cNvCxnSpPr>
            <a:cxnSpLocks/>
            <a:stCxn id="7" idx="3"/>
            <a:endCxn id="44" idx="1"/>
          </p:cNvCxnSpPr>
          <p:nvPr/>
        </p:nvCxnSpPr>
        <p:spPr>
          <a:xfrm>
            <a:off x="6610344" y="5302253"/>
            <a:ext cx="882642" cy="1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75E34BE-2C41-4108-1153-C9C84493ED67}"/>
              </a:ext>
            </a:extLst>
          </p:cNvPr>
          <p:cNvCxnSpPr>
            <a:cxnSpLocks/>
            <a:stCxn id="100" idx="2"/>
            <a:endCxn id="47" idx="0"/>
          </p:cNvCxnSpPr>
          <p:nvPr/>
        </p:nvCxnSpPr>
        <p:spPr>
          <a:xfrm>
            <a:off x="10549456" y="5570627"/>
            <a:ext cx="0" cy="700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41AAD52-F3D4-6F16-A976-BD5DE9EE573A}"/>
              </a:ext>
            </a:extLst>
          </p:cNvPr>
          <p:cNvSpPr txBox="1"/>
          <p:nvPr/>
        </p:nvSpPr>
        <p:spPr>
          <a:xfrm>
            <a:off x="2517766" y="4609756"/>
            <a:ext cx="2040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카페24 심플해" pitchFamily="2" charset="-127"/>
                <a:ea typeface="카페24 심플해" pitchFamily="2" charset="-127"/>
              </a:rPr>
              <a:t>Product Repository</a:t>
            </a:r>
            <a:endParaRPr lang="ko-KR" altLang="en-US" sz="2800" dirty="0">
              <a:latin typeface="카페24 심플해" pitchFamily="2" charset="-127"/>
              <a:ea typeface="카페24 심플해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224BE6A-D524-0037-4543-CFB4B1B4B4DE}"/>
              </a:ext>
            </a:extLst>
          </p:cNvPr>
          <p:cNvCxnSpPr>
            <a:cxnSpLocks/>
            <a:stCxn id="69" idx="0"/>
            <a:endCxn id="5" idx="2"/>
          </p:cNvCxnSpPr>
          <p:nvPr/>
        </p:nvCxnSpPr>
        <p:spPr>
          <a:xfrm flipH="1" flipV="1">
            <a:off x="3508071" y="2886101"/>
            <a:ext cx="29928" cy="17236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8349AC6-08D4-21E2-D92A-01E3A89AB24E}"/>
              </a:ext>
            </a:extLst>
          </p:cNvPr>
          <p:cNvSpPr txBox="1"/>
          <p:nvPr/>
        </p:nvSpPr>
        <p:spPr>
          <a:xfrm>
            <a:off x="9812856" y="5047407"/>
            <a:ext cx="14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카페24 심플해" pitchFamily="2" charset="-127"/>
                <a:ea typeface="카페24 심플해" pitchFamily="2" charset="-127"/>
              </a:rPr>
              <a:t>Cookie</a:t>
            </a:r>
            <a:endParaRPr lang="ko-KR" altLang="en-US" sz="2800" dirty="0">
              <a:latin typeface="카페24 심플해" pitchFamily="2" charset="-127"/>
              <a:ea typeface="카페24 심플해" pitchFamily="2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82C6B29-CAE3-8298-0289-4405845E4609}"/>
              </a:ext>
            </a:extLst>
          </p:cNvPr>
          <p:cNvCxnSpPr>
            <a:cxnSpLocks/>
            <a:stCxn id="44" idx="3"/>
            <a:endCxn id="100" idx="1"/>
          </p:cNvCxnSpPr>
          <p:nvPr/>
        </p:nvCxnSpPr>
        <p:spPr>
          <a:xfrm flipV="1">
            <a:off x="9186320" y="5309017"/>
            <a:ext cx="626536" cy="6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7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3AA5EA-2C58-24FC-CB48-6C8605CE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57745"/>
            <a:ext cx="3369733" cy="2622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4024C-9C89-40AC-4043-5FAE43595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7" y="357745"/>
            <a:ext cx="3234267" cy="2501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4C3294-BC43-F2AC-A720-BAA310C15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34" y="357744"/>
            <a:ext cx="3386666" cy="2501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690CF0-8B9A-B248-74E1-539260C91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77733"/>
            <a:ext cx="2421467" cy="26225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BEF293-980F-8765-A67B-AC320C3C1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95211"/>
            <a:ext cx="2540000" cy="27050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B8CC79-8031-8681-1636-FEE462E84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877733"/>
            <a:ext cx="2921000" cy="26225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E0B47D-5DF2-EF9F-1CE8-15F92E217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836472"/>
            <a:ext cx="2387600" cy="26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4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67" y="0"/>
            <a:ext cx="9144000" cy="1214437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카페24 심플해" pitchFamily="2" charset="-127"/>
                <a:ea typeface="카페24 심플해" pitchFamily="2" charset="-127"/>
              </a:rPr>
              <a:t>Product Repository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2459-66CC-386C-3E9B-8BEFB74F7943}"/>
              </a:ext>
            </a:extLst>
          </p:cNvPr>
          <p:cNvSpPr txBox="1"/>
          <p:nvPr/>
        </p:nvSpPr>
        <p:spPr>
          <a:xfrm>
            <a:off x="9177867" y="1811867"/>
            <a:ext cx="25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저장소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Get, Set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으로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 정보를 저장하고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 출력한다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560EA9-C9C7-CBB5-26AB-0A1AC8C4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5" y="1591732"/>
            <a:ext cx="8527138" cy="50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3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67" y="0"/>
            <a:ext cx="9144000" cy="121443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카페24 심플해" pitchFamily="2" charset="-127"/>
                <a:ea typeface="카페24 심플해" pitchFamily="2" charset="-127"/>
              </a:rPr>
              <a:t>Product Repository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2459-66CC-386C-3E9B-8BEFB74F7943}"/>
              </a:ext>
            </a:extLst>
          </p:cNvPr>
          <p:cNvSpPr txBox="1"/>
          <p:nvPr/>
        </p:nvSpPr>
        <p:spPr>
          <a:xfrm>
            <a:off x="9177867" y="1811867"/>
            <a:ext cx="25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저장소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판매 상품의 </a:t>
            </a:r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정보를 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Array List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형식으로 저장한다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66489-EF6D-06A2-BE98-17F3CBC7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57" y="1574800"/>
            <a:ext cx="8054109" cy="50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67" y="0"/>
            <a:ext cx="9144000" cy="121443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카페24 심플해" pitchFamily="2" charset="-127"/>
                <a:ea typeface="카페24 심플해" pitchFamily="2" charset="-127"/>
              </a:rPr>
              <a:t>메인 페이지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2459-66CC-386C-3E9B-8BEFB74F7943}"/>
              </a:ext>
            </a:extLst>
          </p:cNvPr>
          <p:cNvSpPr txBox="1"/>
          <p:nvPr/>
        </p:nvSpPr>
        <p:spPr>
          <a:xfrm>
            <a:off x="9177867" y="1811867"/>
            <a:ext cx="254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메인 페이지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페이지의 최 상단 부분 이미지와 돋보기 버튼에 동적인 효과 추가</a:t>
            </a:r>
          </a:p>
        </p:txBody>
      </p:sp>
      <p:pic>
        <p:nvPicPr>
          <p:cNvPr id="7" name="GOMCAM 20221222_1653580022">
            <a:hlinkClick r:id="" action="ppaction://media"/>
            <a:extLst>
              <a:ext uri="{FF2B5EF4-FFF2-40B4-BE49-F238E27FC236}">
                <a16:creationId xmlns:a16="http://schemas.microsoft.com/office/drawing/2014/main" id="{852F4413-117C-365B-2A24-CCBBDB8F5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133" y="1422400"/>
            <a:ext cx="7890934" cy="44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3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5B48-456E-7C1D-6AE8-B3E4D7CB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67" y="0"/>
            <a:ext cx="9144000" cy="1214437"/>
          </a:xfrm>
        </p:spPr>
        <p:txBody>
          <a:bodyPr/>
          <a:lstStyle/>
          <a:p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2459-66CC-386C-3E9B-8BEFB74F7943}"/>
              </a:ext>
            </a:extLst>
          </p:cNvPr>
          <p:cNvSpPr txBox="1"/>
          <p:nvPr/>
        </p:nvSpPr>
        <p:spPr>
          <a:xfrm>
            <a:off x="9177867" y="1811867"/>
            <a:ext cx="254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 </a:t>
            </a:r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메인 페이지</a:t>
            </a:r>
            <a:r>
              <a:rPr lang="en-US" altLang="ko-KR" sz="2400" dirty="0">
                <a:latin typeface="카페24 심플해" pitchFamily="2" charset="-127"/>
                <a:ea typeface="카페24 심플해" pitchFamily="2" charset="-127"/>
              </a:rPr>
              <a:t>*</a:t>
            </a: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endParaRPr lang="en-US" altLang="ko-KR" sz="2400" dirty="0">
              <a:latin typeface="카페24 심플해" pitchFamily="2" charset="-127"/>
              <a:ea typeface="카페24 심플해" pitchFamily="2" charset="-127"/>
            </a:endParaRPr>
          </a:p>
          <a:p>
            <a:r>
              <a:rPr lang="ko-KR" altLang="en-US" sz="2400" dirty="0">
                <a:latin typeface="카페24 심플해" pitchFamily="2" charset="-127"/>
                <a:ea typeface="카페24 심플해" pitchFamily="2" charset="-127"/>
              </a:rPr>
              <a:t>페이지의 최 상단 부분 이미지와 돋보기 버튼에 동적인 효과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36DC32-B772-A42C-1A18-F86958C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1214437"/>
            <a:ext cx="6519863" cy="46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선수관리 프로젝트</Template>
  <TotalTime>57</TotalTime>
  <Words>242</Words>
  <Application>Microsoft Office PowerPoint</Application>
  <PresentationFormat>와이드스크린</PresentationFormat>
  <Paragraphs>120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카페24 심플해</vt:lpstr>
      <vt:lpstr>Arial</vt:lpstr>
      <vt:lpstr>Office 테마</vt:lpstr>
      <vt:lpstr>쇼핑몰 프로그램</vt:lpstr>
      <vt:lpstr>PowerPoint 프레젠테이션</vt:lpstr>
      <vt:lpstr>개발 배경 및 필요성</vt:lpstr>
      <vt:lpstr>개발 및 환경구현</vt:lpstr>
      <vt:lpstr>PowerPoint 프레젠테이션</vt:lpstr>
      <vt:lpstr>Product Repository</vt:lpstr>
      <vt:lpstr>Product Repository</vt:lpstr>
      <vt:lpstr>메인 페이지</vt:lpstr>
      <vt:lpstr>메인 페이지</vt:lpstr>
      <vt:lpstr>판매 상품</vt:lpstr>
      <vt:lpstr>상품 상세정보</vt:lpstr>
      <vt:lpstr>장바구니</vt:lpstr>
      <vt:lpstr>장바구니</vt:lpstr>
      <vt:lpstr>배송정보</vt:lpstr>
      <vt:lpstr>Cookie</vt:lpstr>
      <vt:lpstr>영수증</vt:lpstr>
      <vt:lpstr>영수증</vt:lpstr>
      <vt:lpstr>메뉴 와 바닥글</vt:lpstr>
      <vt:lpstr>메뉴 와 바닥글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프로그램</dc:title>
  <dc:creator>admin</dc:creator>
  <cp:lastModifiedBy>admin</cp:lastModifiedBy>
  <cp:revision>13</cp:revision>
  <dcterms:created xsi:type="dcterms:W3CDTF">2022-12-22T07:34:24Z</dcterms:created>
  <dcterms:modified xsi:type="dcterms:W3CDTF">2022-12-22T08:35:23Z</dcterms:modified>
</cp:coreProperties>
</file>